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Discover where AI can improve your recruitment workflows.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AI Workflow Strategy Call One-Pager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78992"/>
            <a:ext cx="8321040" cy="3474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40" b="0">
                <a:solidFill>
                  <a:srgbClr val="B9C2D3"/>
                </a:solidFill>
                <a:latin typeface="Inter"/>
              </a:rPr>
              <a:t>A free 30-minute strategy call focused on practical opportunities to reduce administration, improve delivery and create recruiter capacity.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572768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WORKFLOW REVIEW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WORKFLOW REVIEW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212848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Identify repetitive tasks, process delays and system friction affecting recruiter productivity.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54295" y="1572768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599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AI OPPORTUNITIES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599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AI OPPORTUNITIES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599" y="2212848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Explore realistic use cases across sourcing, screening, communication, CRM and reporting.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0040" y="3026663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154679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PRIORITY ACTIONS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355847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PRIORITY ACTIONS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" y="3666744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Clarify the few improvements most likely to create measurable operational value.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54295" y="3026663"/>
            <a:ext cx="4169663" cy="128930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599" y="3154679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WHAT YOU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599" y="3355847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WHAT YOU RECEIVE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599" y="3666744"/>
            <a:ext cx="3877055" cy="512063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Practical recommendations, clear next steps and a sensible direction for a first pilot.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0040" y="4462272"/>
            <a:ext cx="8503920" cy="292608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4558284"/>
            <a:ext cx="81381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BOOK YOUR FREE AI WORKFLOW STRATEGY CALL  •  consulting.theraeburngroup.com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Workflow Strategy Call One-Pager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