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 sample audit highlights where time, data and delivery performance are being lost.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Recruitment Workflow Audit Sample | Illustrative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271016"/>
            <a:ext cx="387705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HIGH IMPACT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472184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CRM Administration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783080"/>
            <a:ext cx="3877056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15+ hrs/week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176272"/>
            <a:ext cx="3877056" cy="41605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Potential recruiter time saved per recruiter per week through connected AI, automation and workflow improvement.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271016"/>
            <a:ext cx="387705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HIGH IMPACT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472184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Candidate Follow-Up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600" y="1783080"/>
            <a:ext cx="3877056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48–72h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0600" y="2176272"/>
            <a:ext cx="3877056" cy="41605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No consistent trigger exists for feedback, next steps or passive candidate nurture.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6344" y="3022092"/>
            <a:ext cx="387705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MEDIUM IMPACT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" y="3223260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Interview Scheduling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6344" y="3534156"/>
            <a:ext cx="3877056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3–5 days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6344" y="3927348"/>
            <a:ext cx="3877056" cy="41605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Calendar coordination depends on repeated email exchanges between three parties.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800600" y="3022092"/>
            <a:ext cx="387705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HIGH IMPACT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00600" y="3223260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Management Reporting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3534156"/>
            <a:ext cx="3877056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Weekly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00600" y="3927348"/>
            <a:ext cx="3877056" cy="41605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Weekly activity and pipeline reports are compiled manually from inconsistent records.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Findings are illustrative. A real audit validates the current process, quantifies impact and identifies root causes.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Recommendations are prioritised by value, feasibility and delivery risk.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Example Recommendations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Automate CRM Capture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Sync notes, tasks and status updates from defined recruiter actions.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Trigger Follow-Up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Create workflow rules for candidate, client and feedback communication.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Enable Scheduling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Introduce integrated self-service booking with confirmations and reminders.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Build Live Dashboards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Use agreed operational definitions and reliable CRM data for management insight.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 prioritised roadmap separates immediate process fixes from technology changes requiring integration or governance.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Workflow Audit Sample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