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10 workflow bottlenecks that quietly restrict agency growth.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Top 10 Recruitment Workflow Bottlenecks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078992"/>
            <a:ext cx="8321040" cy="3474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40" b="0">
                <a:solidFill>
                  <a:srgbClr val="B9C2D3"/>
                </a:solidFill>
                <a:latin typeface="Inter"/>
              </a:rPr>
              <a:t>Use this list to identify where recruiter time, candidate speed and management visibility may be leaking from your operating model.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572768"/>
            <a:ext cx="4169663" cy="804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700784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1–2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901952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1–2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212848"/>
            <a:ext cx="3877055" cy="27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Manual CV screening; repeated candidate data entry.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654295" y="1572768"/>
            <a:ext cx="4169663" cy="804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599" y="1700784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3–4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599" y="1901952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3–4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00599" y="2212848"/>
            <a:ext cx="3877055" cy="27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Email-based interview scheduling; inconsistent feedback chasing.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0040" y="2542032"/>
            <a:ext cx="4169663" cy="804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2670048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5–6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2871216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5–6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" y="3182112"/>
            <a:ext cx="3877055" cy="27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Unstructured CRM notes; duplicated records and incomplete fields.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654295" y="2542032"/>
            <a:ext cx="4169663" cy="804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599" y="2670048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7–8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599" y="2871216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7–8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00599" y="3182112"/>
            <a:ext cx="3877055" cy="27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Manual weekly reporting; fragmented communication tools.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20040" y="3511296"/>
            <a:ext cx="4169663" cy="804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66344" y="3639312"/>
            <a:ext cx="3877055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9–10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6344" y="3840480"/>
            <a:ext cx="3877055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9–10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344" y="4151376"/>
            <a:ext cx="3877055" cy="27431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No candidate nurture workflow; unclear ownership between stages.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20040" y="4462272"/>
            <a:ext cx="8503920" cy="292608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02920" y="4558284"/>
            <a:ext cx="8138160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620" b="1">
                <a:solidFill>
                  <a:srgbClr val="F7F9FC"/>
                </a:solidFill>
                <a:latin typeface="Montserrat"/>
              </a:rPr>
              <a:t>If several apply, prioritise a workflow review before adding more tools or headcount.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10 Recruitment Workflow Bottlenecks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