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Recruitment agency automation readiness checklist.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Recruitment Agency Automation Checklist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078992"/>
            <a:ext cx="8321040" cy="3474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40" b="0">
                <a:solidFill>
                  <a:srgbClr val="B9C2D3"/>
                </a:solidFill>
                <a:latin typeface="Inter"/>
              </a:rPr>
              <a:t>Tick each statement that reflects your current operations. More unchecked items indicate a stronger case for workflow improvement.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572768"/>
            <a:ext cx="4169663" cy="128930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700784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PROCESS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901952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PROCESS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212848"/>
            <a:ext cx="3877055" cy="512063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□ Core workflows are documented
□ Ownership is clear at every stage
□ Exceptions are visible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654295" y="1572768"/>
            <a:ext cx="4169663" cy="128930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599" y="1700784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CRM &amp; DATA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599" y="1901952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CRM &amp; DATA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00599" y="2212848"/>
            <a:ext cx="3877055" cy="512063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□ Required fields are consistent
□ Duplicate records are controlled
□ Notes are captured reliably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0040" y="3026663"/>
            <a:ext cx="4169663" cy="128930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3154679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AUTOMATION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3355847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AUTOMATION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" y="3666744"/>
            <a:ext cx="3877055" cy="512063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□ Scheduling is integrated
□ Follow-up is triggered
□ Routine updates are automated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654295" y="3026663"/>
            <a:ext cx="4169663" cy="128930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599" y="3154679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MEASUREMENT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599" y="3355847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MEASUREMENT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00599" y="3666744"/>
            <a:ext cx="3877055" cy="512063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□ Capacity is measured
□ Pipeline reporting is live
□ Outcomes are compared to baseline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20040" y="4462272"/>
            <a:ext cx="8503920" cy="292608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4558284"/>
            <a:ext cx="8138160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620" b="1">
                <a:solidFill>
                  <a:srgbClr val="F7F9FC"/>
                </a:solidFill>
                <a:latin typeface="Montserrat"/>
              </a:rPr>
              <a:t>0–4 checked: urgent review  •  5–8: targeted improvements  •  9–12: optimise and scale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Agency Automation Checklist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