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02920" y="502920"/>
            <a:ext cx="475488" cy="54864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960120"/>
            <a:ext cx="7772400" cy="22402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3000" b="1">
                <a:solidFill>
                  <a:srgbClr val="F7F9FC"/>
                </a:solidFill>
                <a:latin typeface="Montserrat"/>
              </a:rPr>
              <a:t>7 Signs Your Recruitment
Agency Needs Automation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3429000"/>
            <a:ext cx="71323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100" b="0">
                <a:solidFill>
                  <a:srgbClr val="00CBEA"/>
                </a:solidFill>
                <a:latin typeface="Inter"/>
              </a:rPr>
              <a:t>Operational friction often appears before leaders recognise the capacity problem.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207" y="4498848"/>
            <a:ext cx="27432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B9C2D3"/>
                </a:solidFill>
                <a:latin typeface="Montserrat"/>
              </a:rPr>
              <a:t>RAEBURN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4480560"/>
            <a:ext cx="10972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800" b="1">
                <a:solidFill>
                  <a:srgbClr val="00CBEA"/>
                </a:solidFill>
                <a:latin typeface="Montserrat"/>
              </a:rPr>
              <a:t>Swipe →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SIGN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Recruiters spend more time updating systems than speaking to people.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Repeated data entry and status maintenance are consuming revenue-generating time.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02 / 09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SIGN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Candidate follow-up depends on memory.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Qualified people are missed when reminders and nurture are not built into the workflow.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03 / 09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SIGN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Interview scheduling takes days.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Back-and-forth coordination slows decisions and increases candidate drop-off.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04 / 09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SIGN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The CRM cannot be trusted.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Incomplete, duplicated or outdated records undermine search, reporting and rediscovery.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05 / 09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SIGN 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Management reporting is manual.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Leaders receive historic information after the opportunity to intervene has passed.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06 / 09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SIGN 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Growth always requires another hire.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A linear headcount model suggests existing capacity is not being used efficiently.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07 / 09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SIGN 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Your tools do not work together.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Disconnected systems create duplicate effort, weak hand-offs and hidden process failures.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08 / 09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1024128"/>
            <a:ext cx="7955279" cy="11887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800" b="1">
                <a:solidFill>
                  <a:srgbClr val="F7F9FC"/>
                </a:solidFill>
                <a:latin typeface="Montserrat"/>
              </a:rPr>
              <a:t>Automation should solve operational problems, not add another tool.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1207" y="2487168"/>
            <a:ext cx="7543800" cy="5943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00CBEA"/>
                </a:solidFill>
                <a:latin typeface="Inter"/>
              </a:rPr>
              <a:t>Start with one measurable workflow where repetition, volume and delay are already visible.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21207" y="3456432"/>
            <a:ext cx="8001000" cy="658368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685032"/>
            <a:ext cx="754380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1000" b="1">
                <a:solidFill>
                  <a:srgbClr val="F7F9FC"/>
                </a:solidFill>
                <a:latin typeface="Montserrat"/>
              </a:rPr>
              <a:t>Book a free strategy call  •  consulting.theraeburngroup.com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7" y="4645152"/>
            <a:ext cx="274320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B9C2D3"/>
                </a:solidFill>
                <a:latin typeface="Montserrat"/>
              </a:rPr>
              <a:t>RAEBURN CONSULTING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Signs Your Recruitment Agency Needs Automation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