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" y="502920"/>
            <a:ext cx="475488" cy="54864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960120"/>
            <a:ext cx="7772400" cy="22402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3000" b="1">
                <a:solidFill>
                  <a:srgbClr val="F7F9FC"/>
                </a:solidFill>
                <a:latin typeface="Montserrat"/>
              </a:rPr>
              <a:t>Why Recruiters Spend
Too Much Time on Admin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3429000"/>
            <a:ext cx="71323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100" b="0">
                <a:solidFill>
                  <a:srgbClr val="00CBEA"/>
                </a:solidFill>
                <a:latin typeface="Inter"/>
              </a:rPr>
              <a:t>The problem is usually workflow design, not recruiter discipline.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207" y="4498848"/>
            <a:ext cx="27432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4480560"/>
            <a:ext cx="1097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800" b="1">
                <a:solidFill>
                  <a:srgbClr val="00CBEA"/>
                </a:solidFill>
                <a:latin typeface="Montserrat"/>
              </a:rPr>
              <a:t>Swipe 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CAUSE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The same information is entered repeatedly.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Candidate and vacancy data is copied between CRM, email, spreadsheets and client portals.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02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CAUSE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Processes depend on manual reminders.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Every follow-up, feedback chase and status update competes for individual attention.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03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CAUSE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Systems capture data after the work.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Recruiters complete an activity, then separately document it instead of capturing it automatically.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04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CAUSE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Exceptions have become the normal process.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Workarounds multiply when workflows do not reflect how recruitment delivery actually happens.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05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CAUSE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Reporting is built outside the CRM.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Managers reconstruct performance because operational data is incomplete or inconsistent.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06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IMPACT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Admin reduces both capacity and service quality.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Less time remains for candidate relationships, client advice, business development and market expertise.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07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1024128"/>
            <a:ext cx="7955279" cy="11887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800" b="1">
                <a:solidFill>
                  <a:srgbClr val="F7F9FC"/>
                </a:solidFill>
                <a:latin typeface="Montserrat"/>
              </a:rPr>
              <a:t>Reduce admin by redesigning the workflow.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1207" y="2487168"/>
            <a:ext cx="7543800" cy="5943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00CBEA"/>
                </a:solidFill>
                <a:latin typeface="Inter"/>
              </a:rPr>
              <a:t>Map the task, remove duplication, standardise ownership, then automate the stable steps.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21207" y="3456432"/>
            <a:ext cx="8001000" cy="658368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685032"/>
            <a:ext cx="754380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1000" b="1">
                <a:solidFill>
                  <a:srgbClr val="F7F9FC"/>
                </a:solidFill>
                <a:latin typeface="Montserrat"/>
              </a:rPr>
              <a:t>Book a free strategy call  •  consulting.theraeburngroup.com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7" y="4645152"/>
            <a:ext cx="274320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Recruiters Spend Too Much Time on Admin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