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02920" y="502920"/>
            <a:ext cx="475488" cy="54864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960120"/>
            <a:ext cx="7772400" cy="22402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3000" b="1">
                <a:solidFill>
                  <a:srgbClr val="F7F9FC"/>
                </a:solidFill>
                <a:latin typeface="Montserrat"/>
              </a:rPr>
              <a:t>5 CRM Problems Costing
Agencies Placements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3429000"/>
            <a:ext cx="71323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100" b="0">
                <a:solidFill>
                  <a:srgbClr val="00CBEA"/>
                </a:solidFill>
                <a:latin typeface="Inter"/>
              </a:rPr>
              <a:t>Your database can be a growth asset or an expensive archive.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207" y="4498848"/>
            <a:ext cx="27432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4480560"/>
            <a:ext cx="1097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800" b="1">
                <a:solidFill>
                  <a:srgbClr val="00CBEA"/>
                </a:solidFill>
                <a:latin typeface="Montserrat"/>
              </a:rPr>
              <a:t>Swipe 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PROBLEM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Candidate data is incomplete or outdated.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Poor profiles reduce search accuracy and hide qualified people already in the database.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02 / 07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PROBLEM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Duplicate records fragment the history.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Recruiters lose context, repeat communication and make decisions from partial information.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03 / 07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PROBLEM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Consultants use different processes.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Inconsistent stages and fields make hand-offs, reporting and management control unreliable.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04 / 07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PROBLEM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Follow-up is not triggered.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Strong candidates and warm clients disappear when next actions depend on memory.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05 / 07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PROBLEM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Reporting cannot be trusted.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Leaders cannot identify conversion problems or coach performance without reliable data.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06 / 07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1024128"/>
            <a:ext cx="7955279" cy="11887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800" b="1">
                <a:solidFill>
                  <a:srgbClr val="F7F9FC"/>
                </a:solidFill>
                <a:latin typeface="Montserrat"/>
              </a:rPr>
              <a:t>CRM optimisation is a revenue project.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1207" y="2487168"/>
            <a:ext cx="7543800" cy="5943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00CBEA"/>
                </a:solidFill>
                <a:latin typeface="Inter"/>
              </a:rPr>
              <a:t>Improve the process, required data and workflow adoption before investing in more features.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21207" y="3456432"/>
            <a:ext cx="8001000" cy="658368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685032"/>
            <a:ext cx="754380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1000" b="1">
                <a:solidFill>
                  <a:srgbClr val="F7F9FC"/>
                </a:solidFill>
                <a:latin typeface="Montserrat"/>
              </a:rPr>
              <a:t>Book a free strategy call  •  consulting.theraeburngroup.com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7" y="4645152"/>
            <a:ext cx="274320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CRM Problems Costing Recruitment Agencies Placements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