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" y="502920"/>
            <a:ext cx="475488" cy="54864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960120"/>
            <a:ext cx="7772400" cy="22402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3000" b="1">
                <a:solidFill>
                  <a:srgbClr val="F7F9FC"/>
                </a:solidFill>
                <a:latin typeface="Montserrat"/>
              </a:rPr>
              <a:t>Recruitment Agency
Growth Barriers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3429000"/>
            <a:ext cx="71323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100" b="0">
                <a:solidFill>
                  <a:srgbClr val="00CBEA"/>
                </a:solidFill>
                <a:latin typeface="Inter"/>
              </a:rPr>
              <a:t>Why strong demand does not always translate into scalable agency performance.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207" y="4498848"/>
            <a:ext cx="27432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4480560"/>
            <a:ext cx="1097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800" b="1">
                <a:solidFill>
                  <a:srgbClr val="00CBEA"/>
                </a:solidFill>
                <a:latin typeface="Montserrat"/>
              </a:rPr>
              <a:t>Swipe 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BARRIER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Recruiter output is constrained by administration.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High activity does not equal high productivity when low-value work dominates the day.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02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BARRIER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Delivery quality varies by consultant.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Undefined workflows make client and candidate experience difficult to scale.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03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BARRIER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CRM data does not support action.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Weak information limits search, rediscovery, reporting and management decisions.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04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BARRIER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Pipeline movement is too slow.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Screening, scheduling and feedback delays reduce conversion and increase candidate loss.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05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BARRIER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Leaders lack operational visibility.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Historic reporting hides capacity constraints and process failures until results decline.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06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BARRIER 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Growth depends on linear headcount.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Costs rise before new consultants become productive, putting pressure on margin.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07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1024128"/>
            <a:ext cx="7955279" cy="11887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800" b="1">
                <a:solidFill>
                  <a:srgbClr val="F7F9FC"/>
                </a:solidFill>
                <a:latin typeface="Montserrat"/>
              </a:rPr>
              <a:t>Growth requires an operating model, not just more activity.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1207" y="2487168"/>
            <a:ext cx="7543800" cy="5943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00CBEA"/>
                </a:solidFill>
                <a:latin typeface="Inter"/>
              </a:rPr>
              <a:t>Create capacity, improve conversion and standardise delivery before adding fixed cost.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21207" y="3456432"/>
            <a:ext cx="8001000" cy="658368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685032"/>
            <a:ext cx="754380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1000" b="1">
                <a:solidFill>
                  <a:srgbClr val="F7F9FC"/>
                </a:solidFill>
                <a:latin typeface="Montserrat"/>
              </a:rPr>
              <a:t>Book a free strategy call  •  consulting.theraeburngroup.com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7" y="4645152"/>
            <a:ext cx="274320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Agency Growth Barriers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