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02920" y="502920"/>
            <a:ext cx="475488" cy="54864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960120"/>
            <a:ext cx="7772400" cy="22402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3000" b="1">
                <a:solidFill>
                  <a:srgbClr val="F7F9FC"/>
                </a:solidFill>
                <a:latin typeface="Montserrat"/>
              </a:rPr>
              <a:t>The Recruitment Agency
Productivity Framework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1207" y="3429000"/>
            <a:ext cx="71323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100" b="0">
                <a:solidFill>
                  <a:srgbClr val="00CBEA"/>
                </a:solidFill>
                <a:latin typeface="Inter"/>
              </a:rPr>
              <a:t>Five operational levers for increasing output without weakening recruitment quality.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207" y="4498848"/>
            <a:ext cx="27432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B9C2D3"/>
                </a:solidFill>
                <a:latin typeface="Montserrat"/>
              </a:rPr>
              <a:t>RAEBURN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4480560"/>
            <a:ext cx="10972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800" b="1">
                <a:solidFill>
                  <a:srgbClr val="00CBEA"/>
                </a:solidFill>
                <a:latin typeface="Montserrat"/>
              </a:rPr>
              <a:t>Swipe →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LEVER 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Capacity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Measure where recruiter time is spent and remove avoidable administration.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02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LEVER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Velocity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Reduce delays across sourcing, screening, scheduling, feedback and offers.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03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LEVER 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Quality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Improve CRM data, workflow compliance and the relevance of candidate delivery.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04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LEVER 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Conversion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Track movement between stages and address the constraints reducing placements.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05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LEVER 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Visibility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Give leaders live insight into workload, pipeline health and operational performance.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06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502920"/>
            <a:ext cx="365760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00" b="1">
                <a:solidFill>
                  <a:srgbClr val="00CBEA"/>
                </a:solidFill>
                <a:latin typeface="Montserrat"/>
              </a:rPr>
              <a:t>METHOD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1078992"/>
            <a:ext cx="7955279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Baseline → Improve → Automate → Measure → Scale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20" y="2743200"/>
            <a:ext cx="8138160" cy="1051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1B29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58952" y="3026664"/>
            <a:ext cx="75895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B9C2D3"/>
                </a:solidFill>
                <a:latin typeface="Inter"/>
              </a:rPr>
              <a:t>Apply technology only after the workflow and desired outcome are clearly defined.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617720"/>
            <a:ext cx="109728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74809A"/>
                </a:solidFill>
                <a:latin typeface="Montserrat"/>
              </a:rPr>
              <a:t>07 / 08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0" y="4645152"/>
            <a:ext cx="1783080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1024128"/>
            <a:ext cx="7955279" cy="11887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800" b="1">
                <a:solidFill>
                  <a:srgbClr val="F7F9FC"/>
                </a:solidFill>
                <a:latin typeface="Montserrat"/>
              </a:rPr>
              <a:t>Productivity is a system-level outcome.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1207" y="2487168"/>
            <a:ext cx="7543800" cy="5943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0">
                <a:solidFill>
                  <a:srgbClr val="00CBEA"/>
                </a:solidFill>
                <a:latin typeface="Inter"/>
              </a:rPr>
              <a:t>Better tools help, but process design, adoption, data and management discipline determine the result.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21207" y="3456432"/>
            <a:ext cx="8001000" cy="658368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49808" y="3685032"/>
            <a:ext cx="754380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3000"/>
              </a:lnSpc>
              <a:spcAft>
                <a:spcPts val="0"/>
              </a:spcAft>
            </a:pPr>
            <a:r>
              <a:rPr sz="1000" b="1">
                <a:solidFill>
                  <a:srgbClr val="F7F9FC"/>
                </a:solidFill>
                <a:latin typeface="Montserrat"/>
              </a:rPr>
              <a:t>Book a free strategy call  •  consulting.theraeburngroup.com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1207" y="4645152"/>
            <a:ext cx="274320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00" b="1">
                <a:solidFill>
                  <a:srgbClr val="B9C2D3"/>
                </a:solidFill>
                <a:latin typeface="Montserrat"/>
              </a:rPr>
              <a:t>RAEBURN CONSULTING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Recruitment Agency Productivity Framework</dc:title>
  <dc:subject/>
  <dc:creator>Raeburn Consulting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